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7" d="100"/>
          <a:sy n="107" d="100"/>
        </p:scale>
        <p:origin x="-84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305B-5B0E-42B5-8C9C-4E6D8C7496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411D6-2C99-417B-9B1A-65A759839058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411D6-2C99-417B-9B1A-65A759839058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305B-5B0E-42B5-8C9C-4E6D8C7496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411D6-2C99-417B-9B1A-65A759839058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305B-5B0E-42B5-8C9C-4E6D8C7496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E2E411D6-2C99-417B-9B1A-65A759839058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305B-5B0E-42B5-8C9C-4E6D8C7496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E2E411D6-2C99-417B-9B1A-65A759839058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305B-5B0E-42B5-8C9C-4E6D8C7496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E2E411D6-2C99-417B-9B1A-65A759839058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305B-5B0E-42B5-8C9C-4E6D8C7496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411D6-2C99-417B-9B1A-65A759839058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305B-5B0E-42B5-8C9C-4E6D8C7496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411D6-2C99-417B-9B1A-65A759839058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305B-5B0E-42B5-8C9C-4E6D8C7496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411D6-2C99-417B-9B1A-65A759839058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305B-5B0E-42B5-8C9C-4E6D8C7496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411D6-2C99-417B-9B1A-65A759839058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305B-5B0E-42B5-8C9C-4E6D8C7496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411D6-2C99-417B-9B1A-65A759839058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305B-5B0E-42B5-8C9C-4E6D8C7496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411D6-2C99-417B-9B1A-65A759839058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305B-5B0E-42B5-8C9C-4E6D8C7496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411D6-2C99-417B-9B1A-65A759839058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305B-5B0E-42B5-8C9C-4E6D8C7496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411D6-2C99-417B-9B1A-65A759839058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305B-5B0E-42B5-8C9C-4E6D8C7496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411D6-2C99-417B-9B1A-65A759839058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305B-5B0E-42B5-8C9C-4E6D8C7496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411D6-2C99-417B-9B1A-65A759839058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305B-5B0E-42B5-8C9C-4E6D8C7496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2E411D6-2C99-417B-9B1A-65A759839058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CB0305B-5B0E-42B5-8C9C-4E6D8C7496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819400"/>
            <a:ext cx="8610600" cy="762000"/>
          </a:xfrm>
        </p:spPr>
        <p:txBody>
          <a:bodyPr/>
          <a:lstStyle/>
          <a:p>
            <a:pPr algn="l"/>
            <a:r>
              <a:rPr lang="en-US" sz="3600" dirty="0" smtClean="0"/>
              <a:t>Renewable Energy Educational Outreach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By Steven </a:t>
            </a:r>
            <a:r>
              <a:rPr lang="en-US" sz="2400" dirty="0" err="1" smtClean="0"/>
              <a:t>Tallas</a:t>
            </a:r>
            <a:endParaRPr lang="en-US" sz="2400" dirty="0" smtClean="0"/>
          </a:p>
          <a:p>
            <a:r>
              <a:rPr lang="en-US" sz="2400" dirty="0" smtClean="0"/>
              <a:t> </a:t>
            </a:r>
          </a:p>
          <a:p>
            <a:r>
              <a:rPr lang="en-US" i="1" dirty="0" smtClean="0"/>
              <a:t>Acknowledgements: Mansel Nelson</a:t>
            </a:r>
          </a:p>
          <a:p>
            <a:r>
              <a:rPr lang="en-US" i="1" dirty="0" smtClean="0"/>
              <a:t>and Kathleen M. </a:t>
            </a:r>
            <a:r>
              <a:rPr lang="en-US" i="1" dirty="0" err="1" smtClean="0"/>
              <a:t>Stigmon</a:t>
            </a:r>
            <a:endParaRPr lang="en-US" i="1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3150" y="381000"/>
            <a:ext cx="44577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2" descr="https://mail-attachment.googleusercontent.com/attachment/u/0/?saduie=AG9B_P_NwbCt3N2nzuCUkE75Ihf5&amp;attid=0.1&amp;disp=emb&amp;view=att&amp;th=1367a7f1d685436d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https://mail-attachment.googleusercontent.com/attachment/u/0/?saduie=AG9B_P_NwbCt3N2nzuCUkE75Ihf5&amp;attid=0.1&amp;disp=emb&amp;view=att&amp;th=1367a7f1d685436d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4800600"/>
            <a:ext cx="203835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653087"/>
            <a:ext cx="2514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utoShape 8" descr="https://mail-attachment.googleusercontent.com/attachment/u/0/?saduie=AG9B_P_NwbCt3N2nzuCUkE75Ihf5&amp;attid=0.2&amp;disp=emb&amp;view=att&amp;th=1367a7f1d685436d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https://mail-attachment.googleusercontent.com/attachment/u/0/?saduie=AG9B_P_NwbCt3N2nzuCUkE75Ihf5&amp;attid=0.1&amp;disp=emb&amp;view=att&amp;th=1367a7f1d685436d"/>
          <p:cNvSpPr>
            <a:spLocks noChangeAspect="1" noChangeArrowheads="1"/>
          </p:cNvSpPr>
          <p:nvPr/>
        </p:nvSpPr>
        <p:spPr bwMode="auto">
          <a:xfrm>
            <a:off x="52070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https://mail-attachment.googleusercontent.com/attachment/u/0/?saduie=AG9B_P_NwbCt3N2nzuCUkE75Ihf5&amp;attid=0.1&amp;disp=emb&amp;view=att&amp;th=1367a7f1d685436d"/>
          <p:cNvSpPr>
            <a:spLocks noChangeAspect="1" noChangeArrowheads="1"/>
          </p:cNvSpPr>
          <p:nvPr/>
        </p:nvSpPr>
        <p:spPr bwMode="auto">
          <a:xfrm>
            <a:off x="67310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4" descr="https://mail-attachment.googleusercontent.com/attachment/u/0/?saduie=AG9B_P_NwbCt3N2nzuCUkE75Ihf5&amp;attid=0.3&amp;disp=emb&amp;view=att&amp;th=1367a7f1d685436d"/>
          <p:cNvSpPr>
            <a:spLocks noChangeAspect="1" noChangeArrowheads="1"/>
          </p:cNvSpPr>
          <p:nvPr/>
        </p:nvSpPr>
        <p:spPr bwMode="auto">
          <a:xfrm>
            <a:off x="825500" y="625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6" descr="https://mail-attachment.googleusercontent.com/attachment/u/0/?saduie=AG9B_P_NwbCt3N2nzuCUkE75Ihf5&amp;attid=0.3&amp;disp=emb&amp;view=att&amp;th=1367a7f1d685436d"/>
          <p:cNvSpPr>
            <a:spLocks noChangeAspect="1" noChangeArrowheads="1"/>
          </p:cNvSpPr>
          <p:nvPr/>
        </p:nvSpPr>
        <p:spPr bwMode="auto">
          <a:xfrm>
            <a:off x="977900" y="777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776787"/>
            <a:ext cx="120967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548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Engage in Outreach?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Outreach goals: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81000" y="1828800"/>
            <a:ext cx="4040188" cy="36877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600" dirty="0" smtClean="0"/>
          </a:p>
          <a:p>
            <a:r>
              <a:rPr lang="en-US" dirty="0" smtClean="0"/>
              <a:t>Introduce Climate Change and mitigation strategies</a:t>
            </a:r>
          </a:p>
          <a:p>
            <a:r>
              <a:rPr lang="en-US" dirty="0" smtClean="0"/>
              <a:t>Introduce renewable energy </a:t>
            </a:r>
            <a:endParaRPr lang="en-US" dirty="0"/>
          </a:p>
          <a:p>
            <a:r>
              <a:rPr lang="en-US" dirty="0"/>
              <a:t>P</a:t>
            </a:r>
            <a:r>
              <a:rPr lang="en-US" dirty="0" smtClean="0"/>
              <a:t>lant “seeds” for up coming potential scientists and engineers</a:t>
            </a:r>
          </a:p>
          <a:p>
            <a:endParaRPr lang="en-US" dirty="0" smtClean="0"/>
          </a:p>
        </p:txBody>
      </p:sp>
      <p:pic>
        <p:nvPicPr>
          <p:cNvPr id="7" name="Content Placeholder 6" descr="Sand sausage construction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 t="-15174" b="-15174"/>
          <a:stretch>
            <a:fillRect/>
          </a:stretch>
        </p:blipFill>
        <p:spPr>
          <a:xfrm>
            <a:off x="4648200" y="1600200"/>
            <a:ext cx="4041775" cy="3951288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76800"/>
            <a:ext cx="1206500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4592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was the target population?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7583487" cy="1676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Minority students in the Flagstaff area</a:t>
            </a:r>
          </a:p>
          <a:p>
            <a:r>
              <a:rPr lang="en-US" sz="2800" dirty="0" smtClean="0"/>
              <a:t>Grades 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grade to 12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grade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76800"/>
            <a:ext cx="1206500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1570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taught..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5011737" cy="152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Wind power</a:t>
            </a:r>
          </a:p>
          <a:p>
            <a:r>
              <a:rPr lang="en-US" dirty="0" smtClean="0"/>
              <a:t>Solar power</a:t>
            </a:r>
          </a:p>
          <a:p>
            <a:r>
              <a:rPr lang="en-US" dirty="0" smtClean="0"/>
              <a:t>Hydrogen fuel cells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3200401"/>
            <a:ext cx="1981200" cy="158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1524000"/>
            <a:ext cx="2484577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3429000"/>
            <a:ext cx="28956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76800"/>
            <a:ext cx="1206500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629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taught…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interactive “kits”</a:t>
            </a:r>
            <a:endParaRPr lang="en-US" dirty="0"/>
          </a:p>
          <a:p>
            <a:r>
              <a:rPr lang="en-US" dirty="0" err="1" smtClean="0"/>
              <a:t>KidWind</a:t>
            </a:r>
            <a:r>
              <a:rPr lang="en-US" dirty="0" smtClean="0"/>
              <a:t> Kits and Curriculum</a:t>
            </a:r>
          </a:p>
          <a:p>
            <a:r>
              <a:rPr lang="en-US" dirty="0" smtClean="0"/>
              <a:t>Thames &amp; </a:t>
            </a:r>
            <a:r>
              <a:rPr lang="en-US" dirty="0" err="1" smtClean="0"/>
              <a:t>Kosmos</a:t>
            </a:r>
            <a:r>
              <a:rPr lang="en-US" dirty="0" smtClean="0"/>
              <a:t> fuel cell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838200"/>
            <a:ext cx="2159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3810000"/>
            <a:ext cx="4495800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76800"/>
            <a:ext cx="1206500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2771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583487" cy="1044388"/>
          </a:xfrm>
        </p:spPr>
        <p:txBody>
          <a:bodyPr/>
          <a:lstStyle/>
          <a:p>
            <a:r>
              <a:rPr lang="en-US" b="1" dirty="0" smtClean="0"/>
              <a:t>Outcome of internship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057400"/>
            <a:ext cx="4191000" cy="2743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 Learned a lot </a:t>
            </a:r>
          </a:p>
          <a:p>
            <a:r>
              <a:rPr lang="en-US" sz="2400" dirty="0" smtClean="0"/>
              <a:t>Students gained exposure to science and engineering applications</a:t>
            </a:r>
          </a:p>
          <a:p>
            <a:r>
              <a:rPr lang="en-US" sz="2400" dirty="0" smtClean="0"/>
              <a:t>Made a positive impact </a:t>
            </a:r>
            <a:endParaRPr lang="en-US" sz="2400" dirty="0"/>
          </a:p>
        </p:txBody>
      </p:sp>
      <p:pic>
        <p:nvPicPr>
          <p:cNvPr id="5" name="Content Placeholder 4" descr="Mud ball broadcasting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6910" b="-26910"/>
          <a:stretch>
            <a:fillRect/>
          </a:stretch>
        </p:blipFill>
        <p:spPr>
          <a:xfrm>
            <a:off x="4876800" y="1600200"/>
            <a:ext cx="3657600" cy="4219575"/>
          </a:xfr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76800"/>
            <a:ext cx="1206500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419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Environmental Protection Agency </a:t>
            </a:r>
          </a:p>
          <a:p>
            <a:r>
              <a:rPr lang="en-US" dirty="0" err="1" smtClean="0"/>
              <a:t>Graylnn</a:t>
            </a:r>
            <a:r>
              <a:rPr lang="en-US" dirty="0" smtClean="0"/>
              <a:t> Hudson</a:t>
            </a:r>
          </a:p>
          <a:p>
            <a:r>
              <a:rPr lang="en-US" dirty="0" smtClean="0"/>
              <a:t>Christiana Gonzales </a:t>
            </a:r>
          </a:p>
          <a:p>
            <a:r>
              <a:rPr lang="en-US" dirty="0" smtClean="0"/>
              <a:t>NAU NASA Grant program</a:t>
            </a:r>
          </a:p>
          <a:p>
            <a:r>
              <a:rPr lang="en-US" dirty="0" err="1" smtClean="0"/>
              <a:t>Mansel</a:t>
            </a:r>
            <a:r>
              <a:rPr lang="en-US" dirty="0" smtClean="0"/>
              <a:t> Nelson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28800"/>
            <a:ext cx="2043113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257800"/>
            <a:ext cx="251777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087" y="4639823"/>
            <a:ext cx="1201737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3591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7086600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8900226"/>
      </p:ext>
    </p:extLst>
  </p:cSld>
  <p:clrMapOvr>
    <a:masterClrMapping/>
  </p:clrMapOvr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261</TotalTime>
  <Words>128</Words>
  <Application>Microsoft Office PowerPoint</Application>
  <PresentationFormat>On-screen Show (4:3)</PresentationFormat>
  <Paragraphs>34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Revolution</vt:lpstr>
      <vt:lpstr>Renewable Energy Educational Outreach</vt:lpstr>
      <vt:lpstr>Why Engage in Outreach?</vt:lpstr>
      <vt:lpstr>Who was the target population?</vt:lpstr>
      <vt:lpstr>What we taught..</vt:lpstr>
      <vt:lpstr>How we taught…</vt:lpstr>
      <vt:lpstr>Outcome of internship</vt:lpstr>
      <vt:lpstr>Thank you</vt:lpstr>
      <vt:lpstr>THANK YOU</vt:lpstr>
    </vt:vector>
  </TitlesOfParts>
  <Company>Northern Arizona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H Tallas</dc:creator>
  <cp:lastModifiedBy>sht22</cp:lastModifiedBy>
  <cp:revision>29</cp:revision>
  <dcterms:created xsi:type="dcterms:W3CDTF">2012-04-09T17:54:48Z</dcterms:created>
  <dcterms:modified xsi:type="dcterms:W3CDTF">2012-04-12T05:35:19Z</dcterms:modified>
</cp:coreProperties>
</file>